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19" r:id="rId3"/>
    <p:sldId id="314" r:id="rId4"/>
    <p:sldId id="302" r:id="rId5"/>
    <p:sldId id="382" r:id="rId6"/>
    <p:sldId id="383" r:id="rId7"/>
    <p:sldId id="307" r:id="rId8"/>
    <p:sldId id="309" r:id="rId9"/>
    <p:sldId id="305" r:id="rId10"/>
    <p:sldId id="308" r:id="rId11"/>
    <p:sldId id="306" r:id="rId12"/>
    <p:sldId id="321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73116" autoAdjust="0"/>
  </p:normalViewPr>
  <p:slideViewPr>
    <p:cSldViewPr snapToGrid="0">
      <p:cViewPr varScale="1">
        <p:scale>
          <a:sx n="100" d="100"/>
          <a:sy n="100" d="100"/>
        </p:scale>
        <p:origin x="214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5.xml"/><Relationship Id="rId10" Type="http://schemas.openxmlformats.org/officeDocument/2006/relationships/image" Target="../media/image16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 err="1">
                <a:solidFill>
                  <a:srgbClr val="FFFFFF"/>
                </a:solidFill>
              </a:rPr>
              <a:t>ArraysAndListsQuiz</a:t>
            </a:r>
            <a:endParaRPr lang="en-US" sz="2400" i="1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>
                <a:highlight>
                  <a:srgbClr val="FFFF00"/>
                </a:highlight>
              </a:rPr>
              <a:t>__________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 dirty="0" err="1"/>
              <a:t>ArrayList</a:t>
            </a:r>
            <a:r>
              <a:rPr lang="en-US" dirty="0"/>
              <a:t> Slides OR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833</Words>
  <Application>Microsoft Office PowerPoint</Application>
  <PresentationFormat>On-screen Show (4:3)</PresentationFormat>
  <Paragraphs>136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147</cp:revision>
  <dcterms:modified xsi:type="dcterms:W3CDTF">2024-03-05T12:29:41Z</dcterms:modified>
</cp:coreProperties>
</file>